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7" r:id="rId3"/>
    <p:sldId id="282" r:id="rId4"/>
    <p:sldId id="284" r:id="rId5"/>
    <p:sldId id="285" r:id="rId6"/>
    <p:sldId id="288" r:id="rId7"/>
    <p:sldId id="270" r:id="rId8"/>
    <p:sldId id="269" r:id="rId9"/>
    <p:sldId id="271" r:id="rId10"/>
    <p:sldId id="272" r:id="rId11"/>
    <p:sldId id="278" r:id="rId12"/>
    <p:sldId id="274" r:id="rId13"/>
    <p:sldId id="279" r:id="rId14"/>
    <p:sldId id="280" r:id="rId15"/>
    <p:sldId id="283" r:id="rId16"/>
    <p:sldId id="259" r:id="rId17"/>
    <p:sldId id="261" r:id="rId18"/>
    <p:sldId id="263" r:id="rId19"/>
    <p:sldId id="265" r:id="rId20"/>
    <p:sldId id="281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3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08A3A-AA41-4B3B-87F9-2C3A1CD21546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A4BC0-1609-4B16-B97C-9FEAC18B8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5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A4BC0-1609-4B16-B97C-9FEAC18B834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70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A4BC0-1609-4B16-B97C-9FEAC18B83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41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5764B4-FF83-48DB-A68B-69C7A7CC5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483D767-120D-478C-BFF3-0F6DD6AA1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EE5B97-6B1F-4FE0-97BA-7B41F50FA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8F933A-97B2-4A25-A3F3-8AB789C95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201FB1-3240-425E-9062-9E99B2B2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27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792174-D775-4B51-BA53-9ADC5AA9F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931A409-79A7-4FA6-B76A-0A436F777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C40C7F-D797-4409-B948-8BFF9B292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22F4AE-C66F-468C-8B50-89144C87A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CAD310D-D608-4C82-8690-A84CF4059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27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D99E6A5-A009-4C82-BC4D-7D92EED83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2BFA71-20F3-4ABB-A32F-6CA3CA51E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D4730E-36F7-409B-B75C-5895C622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A88ED5-8BDF-4EFE-8E11-FF5CBE2D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E355EA5-7708-448E-B8E9-39805B957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92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0FACE9-EB77-4919-92C0-5E372AD11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7153C-E184-4B1E-A4C6-1DA4947E6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BAAE1F-5419-4E95-9963-3E31FE91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E8FE4E-0C06-4FAB-8D1C-667A2830D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F971BA-6A69-48AF-9394-FBD309F2E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377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AC0B4D-3BC5-4A67-866E-A9C455EB4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0023C1-DA1E-4C16-B3DF-8E143DD20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F3C1C0-FBA3-4745-BDD7-85630774B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6151DF-41B1-4026-92D3-1EB63A080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A75799-DD24-44C0-B9C3-8CD1F0978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95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0FC837-E225-43FF-BD12-6EBEFC53B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50D183-FD3D-4556-8B2D-A06DBD641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9EA0012-B93D-48B8-B5DD-629151B6B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7E39DE3-6ABB-4730-8550-4DDD22F19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D66301E-4257-4F01-BA71-B2715C809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D464DF-3368-45FC-A146-786A88763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57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9E1C6D-B6F6-4FEB-8465-818D14869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51569E9-8970-4A5B-B190-DA142E72B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F537676-3E44-4164-A4F1-4B602A1E4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D618CE3-59B4-4AA7-9C6C-4E755C77B0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01ED7C0-429F-439E-B870-E8C9AEB06D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DEB2F1B-EAEF-4589-AFE1-E798E5521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51A790E-02DB-4578-A801-74EE7656D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4B7DDA2-72FA-40FC-91E4-B8A21ADDF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E8CFB2-C3CF-4FB1-85E3-83B9FA5DE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28B797A-1597-4B63-B15D-03D840F01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73DEBF3-0E57-49AD-BB81-EB61467D9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49060F9-F8C1-4AE1-9778-13980DD75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92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88FEFF-B068-4960-9F75-061D54961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51D35B0-D947-4E9C-A58B-C8A8B9F97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3444993-C766-4847-8BBA-C621CB19F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09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F48BC9-AD73-491E-82C6-03AEDF1DC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68DF85-BF1A-44E8-AFFA-550AEB69D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A4AA98B-553E-4E23-A4EA-6B3A537DBD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0685D1-31A5-490D-9F01-6D1D0A14C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632ABEE-609D-420D-9056-C643D2049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92AC0D3-A290-4B97-BD9B-8E6D8A6FA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87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783C8E-B7AD-48A0-87EE-9165BC9EC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7BFC27B-10E0-4592-99B1-A5BD94FC0B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F28CB3D-EA4C-4883-8E56-124D01D9F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6BED4B-579D-4C42-A183-0F543F16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C1BE402-6C46-489E-8236-40705F04F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76A7984-30F8-48F3-A157-9BA3E3CD0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71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664168-C2C2-4B04-9237-BE6AC49A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2A8C3D-78A3-4E7D-83E6-6C8AE5A78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ED2E82-EE68-433A-BE67-A96E676746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E4110-B43B-4807-AC0B-50CDAF2ADC1B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C35F38-EDFB-4CCC-A88D-4C14E32A2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266FA3-FEB7-49CF-AB76-C56AB5C50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FD22D-69FA-48A4-A2FF-D3EDABAB0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98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92239E-35D1-41B3-A393-7DDE20B984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225" y="556594"/>
            <a:ext cx="10933042" cy="1211822"/>
          </a:xfrm>
          <a:noFill/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 бюджетное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№14 «Ладушки» г. Белорецк </a:t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 Белорецкий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43C4B7D-6474-4DD7-9BDF-ED6E0BA1A9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5711" y="4572000"/>
            <a:ext cx="6806317" cy="1828799"/>
          </a:xfrm>
          <a:noFill/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 МДОБУ</a:t>
            </a:r>
          </a:p>
          <a:p>
            <a:pPr algn="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№14 г. Белорецк</a:t>
            </a:r>
          </a:p>
          <a:p>
            <a:pPr algn="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Лисина Л.В.  </a:t>
            </a:r>
          </a:p>
          <a:p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8177" y="2391471"/>
            <a:ext cx="78956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опыта работы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«Опытно-экспериментальная деятельность – как средство экологического воспитания дошкольников».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85430" y="6216133"/>
            <a:ext cx="28743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9893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344" y="232912"/>
            <a:ext cx="11418073" cy="6144033"/>
          </a:xfrm>
        </p:spPr>
        <p:txBody>
          <a:bodyPr>
            <a:normAutofit fontScale="90000"/>
          </a:bodyPr>
          <a:lstStyle/>
          <a:p>
            <a:pPr lvl="0"/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x-none" sz="2000" smtClean="0">
                <a:solidFill>
                  <a:srgbClr val="C00000"/>
                </a:solidFill>
              </a:rPr>
              <a:t> </a:t>
            </a:r>
            <a:r>
              <a:rPr lang="x-none" sz="2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свойств снега под влиянием температуры, механического воздействия, окрашивания.</a:t>
            </a:r>
            <a:r>
              <a:rPr lang="x-none" sz="2000"/>
              <a:t/>
            </a:r>
            <a:br>
              <a:rPr lang="x-none" sz="2000"/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Конкретизировать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углубить представления детей о зиме (состояние погоды, характерные осадки, состояние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растений)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Узнать, что такое снег и какой он (белый, холодный, мокрый, мягкий, легкий,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пушистый),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обогатить речь детей описательными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прилагательными, познакомиться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стихотворными произведениями о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снеге.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Расширять знания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зимних природных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явлениях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культурно-гигиенические навыки (снег нельзя брать в рот, он грязный.)</a:t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познавательную активность, наблюдательность, мышление, воображение, коммуникативные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навыки.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продуктивную деятельность детей, совершенствовать навыки и умения в рисовании, лепке, аппликации; развивать творческие способности.</a:t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азвивать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словесно-логическое мышление, внимание, память.</a:t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Воспитывающие: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активность, желание участвовать в процессе всей реализации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</a:t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окружающему миру, стремление узнавать что-то новое.</a:t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выслушивать своих товарищей.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природе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творческую инициативу.</a:t>
            </a:r>
            <a:endParaRPr lang="ru-RU" sz="2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053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44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реализации проекта.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64566"/>
            <a:ext cx="10515600" cy="50123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</a:t>
            </a:r>
          </a:p>
          <a:p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плана мероприятий, составление конспектов.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  методической литературы по теме.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дидактического и методического материала, подбор оборудования для опытов, занятий, атрибутов для игр.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 для выявления знаний детей о снеге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стихотворений, художественной литературы, загадок о зиме, снеге, снеговике.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сюжетных картинок по теме «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Зима».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информации, изучение особенностей и свойства снега.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бесед с родителями по ознакомлению с проектом и вовлечению их в проектную деятельность</a:t>
            </a: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697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345" y="258793"/>
            <a:ext cx="11513488" cy="62851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 (практический):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еседы с детьми по теме «Зима».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Прогулки, экскурсии по территории ДОУ.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Труд: помощь в уборке снега на участке, в изготовлении снежных построек.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работой дворника.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за снегом: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-Рассматривание  снега, как он падает, кружится в воздухе, тает на ладони, рассматривание снежинок под лупой.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Экспериментирование: вносим снег в группу. Смотрим, что случилось со снегом в тепле? Сравниваем снег и воду.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 и стихов на тему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«Зима»: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Суриков «Белый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Иванов «Каким бывает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снег.»,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Трутнева «Первый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снег», К. Бальмонт «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Снежинка».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 - лото «Времена года».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 «Когда это бывает?», «Что перепутано?»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творчество: рисование «Снежный ком»,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епка «Снежинка».</a:t>
            </a:r>
          </a:p>
          <a:p>
            <a:pPr marL="0" indent="0">
              <a:buNone/>
            </a:pP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Заключительный: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отражение результатов в художественном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творчестве, украшение участка.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078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125" y="224287"/>
            <a:ext cx="10620554" cy="104379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и рассматривание иллюстраций «Зимний лес», «Дети лепят снежную бабу», «Дети катаются со снежной горки на санках»…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71" y="2001328"/>
            <a:ext cx="5680847" cy="39595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788" y="2001328"/>
            <a:ext cx="5514221" cy="401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138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999" y="302151"/>
            <a:ext cx="10495059" cy="731519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Прогулки, экскурсии по территории ДОУ, наблюдения за природными явлениями, за работой дворника, труд на участке. </a:t>
            </a:r>
            <a:b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329" y="1694050"/>
            <a:ext cx="6628474" cy="3723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464" y="1017917"/>
            <a:ext cx="4369706" cy="549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655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180" y="681487"/>
            <a:ext cx="10041147" cy="523623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Проведение опытов.</a:t>
            </a:r>
            <a:b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проведения 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опытов</a:t>
            </a:r>
            <a:r>
              <a:rPr lang="ru-RU" alt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alt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altLang="ru-RU" sz="240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altLang="ru-RU" sz="240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1.Постановка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(задачи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2.Поиск путей решения проблемы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3.Проведение опытов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4.Фиксация наблюдений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5.Обсуждение результатов и формулировка выводов.</a:t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644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80C335-8D05-42A3-BC40-89293F779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204" y="365126"/>
            <a:ext cx="10407595" cy="70034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1: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детям взять снег в руки и рассказать, какой он на ощупь?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снег холодный.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599" y="1369951"/>
            <a:ext cx="6010270" cy="4306229"/>
          </a:xfrm>
          <a:prstGeom prst="rect">
            <a:avLst/>
          </a:prstGeom>
        </p:spPr>
      </p:pic>
      <p:pic>
        <p:nvPicPr>
          <p:cNvPr id="5" name="Объект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034" y="1337094"/>
            <a:ext cx="4786447" cy="430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20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0B4A75-6B6F-4A59-A456-34163931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2" y="279134"/>
            <a:ext cx="11636943" cy="93364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Опыт№2: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взять небольшое количество снега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разместить его на тарелочки, и подуть на   него. Он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рассыпается. Вывод: снег рыхлый.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3" y="1820172"/>
            <a:ext cx="5635218" cy="421589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15" y="1820172"/>
            <a:ext cx="5313872" cy="426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41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EDFE12D-BF0F-4088-9B54-8D66DD0CF8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758" y="429370"/>
            <a:ext cx="3941197" cy="597938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3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«Снеговик в гостях у ребят»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Снеговика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некоторое время оставили в теплом помещении. Потом обратила внимание детей  на то, что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снеговика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стало, появилась вода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Увидели, что в тепле снеговик стал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водой. Вывод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снег – это вода, в твердом состоянии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«Готовим цветные льдинки»</a:t>
            </a:r>
          </a:p>
          <a:p>
            <a:pPr lvl="0" hangingPunct="0">
              <a:lnSpc>
                <a:spcPct val="100000"/>
              </a:lnSpc>
              <a:spcBef>
                <a:spcPts val="0"/>
              </a:spcBef>
              <a:defRPr>
                <a:effectLst>
                  <a:outerShdw dist="17961" dir="2700000">
                    <a:scrgbClr r="0" g="0" b="0"/>
                  </a:outerShdw>
                </a:effectLst>
              </a:defRPr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Окрашиваем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бывшего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снеговика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,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ea typeface="Arial Unicode MS" pitchFamily="2"/>
              <a:cs typeface="Times New Roman" panose="02020603050405020304" pitchFamily="18" charset="0"/>
            </a:endParaRPr>
          </a:p>
          <a:p>
            <a:pPr lvl="0" hangingPunct="0">
              <a:lnSpc>
                <a:spcPct val="100000"/>
              </a:lnSpc>
              <a:spcBef>
                <a:spcPts val="0"/>
              </a:spcBef>
              <a:defRPr>
                <a:effectLst>
                  <a:outerShdw dist="17961" dir="2700000">
                    <a:scrgbClr r="0" g="0" b="0"/>
                  </a:outerShdw>
                </a:effectLst>
              </a:defRPr>
            </a:pP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разливаем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его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по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формам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 и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замораживаем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Arial Unicode MS" pitchFamily="2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ea typeface="Arial Unicode MS" pitchFamily="2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82855" y="469841"/>
            <a:ext cx="6893793" cy="5792936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94" y="409959"/>
            <a:ext cx="3641767" cy="28508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513" y="409959"/>
            <a:ext cx="3355675" cy="2850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652" y="3501484"/>
            <a:ext cx="3462535" cy="30131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94" y="3501484"/>
            <a:ext cx="3641767" cy="300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54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75D9A2-D19F-427F-916D-A6A9FEC3F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5959045" cy="92632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№5: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снег растает быстрее, плотный или рыхлый?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BBA83F5-6193-4B59-8E3D-E83F49864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52755"/>
            <a:ext cx="5457495" cy="4316233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ответа на этот вопрос мы взяли два одинаковых кусочка снега. Первый оставили рыхлым. А из второго слепили снеговика. И положили их рядом наблюдать, какой же растает быстрее?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 очень скоро стало понятно, что первым растает тот снег, который был рыхлым.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Теплый воздух внутрь плотного снежка пробраться не может, поэтому и согревает снежок только снаружи. А в рыхлый кусок воздух попадает еще и изнутри. Поэтому этот снег растает быстрее.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321" y="1388852"/>
            <a:ext cx="5490448" cy="439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9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экологического воспитания дошкольников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Обострение экологической проблемы в стране и в мире диктует необходимость интенсивной просветительской работы по формированию у детей экологического сознания, культуры природопользования.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дети экологически не воспитаны, т. е. не у всех проявляется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и доброжелательное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живым существам,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объектам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природы, не у всех достаточен запас знаний об окружающей нас природе, они потребительски относятся к 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024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385" y="365126"/>
            <a:ext cx="10978415" cy="12997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«Снежк</a:t>
            </a:r>
            <a: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                                            Лепка «Снежинка</a:t>
            </a:r>
            <a: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родителями: вырезывание снежинок для украшения окон и группы, изготовление поделок «Наш друг –</a:t>
            </a:r>
            <a:r>
              <a:rPr lang="ru-RU" sz="2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снеговичок</a:t>
            </a:r>
            <a: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b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91" y="2068130"/>
            <a:ext cx="4088922" cy="376960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344" y="2018581"/>
            <a:ext cx="4301974" cy="3819155"/>
          </a:xfrm>
          <a:prstGeom prst="rect">
            <a:avLst/>
          </a:prstGeom>
        </p:spPr>
      </p:pic>
      <p:pic>
        <p:nvPicPr>
          <p:cNvPr id="5" name="Picture 2" descr="C:\Users\Галина\Desktop\Лисина\DSC_42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694" y="2074763"/>
            <a:ext cx="2089630" cy="169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089" y="4143643"/>
            <a:ext cx="2142235" cy="169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55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AB1618-FFEE-4358-9E19-C2767AD36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710023"/>
            <a:ext cx="9144000" cy="1311214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4014" y="353683"/>
            <a:ext cx="104724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x-none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выполнения проекта были выполнены все поставленные задачи и достигнута поставленная цель. </a:t>
            </a:r>
            <a:r>
              <a:rPr lang="x-none" sz="24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x-none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вырос интерес к окружающему миру</a:t>
            </a:r>
            <a:r>
              <a:rPr lang="x-none" sz="24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природным явлениям,</a:t>
            </a:r>
            <a:r>
              <a:rPr lang="x-none" sz="24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появилось </a:t>
            </a:r>
            <a:r>
              <a:rPr lang="x-none" sz="24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узнать больше и заинтересованность в результатах.</a:t>
            </a:r>
            <a:r>
              <a:rPr lang="x-none" sz="24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Детское </a:t>
            </a: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пронизывает все сферы жизни ребенка. Таит в себе огромный  потенциал для развития творческой исследовательской активности и самостоятельности у </a:t>
            </a:r>
            <a:r>
              <a:rPr lang="ru-RU" alt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 </a:t>
            </a: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опытов, организация экспериментирования- один из эффективных путей воспитания экологической культуры </a:t>
            </a:r>
            <a:r>
              <a:rPr lang="ru-RU" alt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</a:t>
            </a: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638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воспитанность дошкольника выражается в гуманно- ценностном отношении к природе, основными проявлениями которого служат:</a:t>
            </a:r>
            <a:r>
              <a:rPr lang="ru-RU" alt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715992" y="1544128"/>
            <a:ext cx="10644997" cy="4490259"/>
          </a:xfrm>
        </p:spPr>
        <p:txBody>
          <a:bodyPr>
            <a:normAutofit fontScale="62500" lnSpcReduction="20000"/>
          </a:bodyPr>
          <a:lstStyle/>
          <a:p>
            <a:pPr>
              <a:buFontTx/>
              <a:buBlip>
                <a:blip r:embed="rId2"/>
              </a:buBlip>
              <a:defRPr/>
            </a:pPr>
            <a:endParaRPr lang="ru-RU" altLang="ru-RU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Blip>
                <a:blip r:embed="rId2"/>
              </a:buBlip>
              <a:defRPr/>
            </a:pPr>
            <a:r>
              <a:rPr lang="ru-RU" alt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alt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доброжелательность </a:t>
            </a:r>
            <a:r>
              <a:rPr lang="ru-RU" alt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живым существам; </a:t>
            </a:r>
          </a:p>
          <a:p>
            <a:pPr>
              <a:defRPr/>
            </a:pPr>
            <a:endParaRPr lang="ru-RU" alt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Blip>
                <a:blip r:embed="rId2"/>
              </a:buBlip>
              <a:defRPr/>
            </a:pPr>
            <a:r>
              <a:rPr lang="ru-RU" alt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эмоциональная отзывчивость на их состояние; </a:t>
            </a:r>
          </a:p>
          <a:p>
            <a:pPr>
              <a:defRPr/>
            </a:pPr>
            <a:endParaRPr lang="ru-RU" alt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Blip>
                <a:blip r:embed="rId2"/>
              </a:buBlip>
              <a:defRPr/>
            </a:pPr>
            <a:r>
              <a:rPr lang="ru-RU" alt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интерес к природным объектам; </a:t>
            </a:r>
          </a:p>
          <a:p>
            <a:pPr>
              <a:defRPr/>
            </a:pPr>
            <a:endParaRPr lang="ru-RU" alt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Blip>
                <a:blip r:embed="rId2"/>
              </a:buBlip>
              <a:defRPr/>
            </a:pPr>
            <a:r>
              <a:rPr lang="ru-RU" alt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стремление осуществлять с ними позитивное взаимодействие,   учитывая их особенности как живых существ; </a:t>
            </a:r>
          </a:p>
          <a:p>
            <a:pPr>
              <a:defRPr/>
            </a:pPr>
            <a:endParaRPr lang="ru-RU" alt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Blip>
                <a:blip r:embed="rId2"/>
              </a:buBlip>
              <a:defRPr/>
            </a:pPr>
            <a:r>
              <a:rPr lang="ru-RU" alt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желание и умение заботиться о живом, создавать необходимые для жизни условия.</a:t>
            </a:r>
          </a:p>
          <a:p>
            <a:pPr marL="0" indent="0"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27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60718"/>
            <a:ext cx="10515600" cy="557266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-  это путь к знанию через собственный творческий, исследовательский поиск. </a:t>
            </a:r>
            <a:b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</a:t>
            </a: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исследовательской деятельности:</a:t>
            </a:r>
            <a:b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выявление </a:t>
            </a: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проблемы, </a:t>
            </a:r>
            <a:b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выработка </a:t>
            </a: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постановка гипотезы, </a:t>
            </a:r>
            <a:b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наблюдения</a:t>
            </a: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опыты, эксперименты, </a:t>
            </a:r>
            <a:b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суждения </a:t>
            </a: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умозаключения сделанные на  основе опытов, экспериментов. </a:t>
            </a:r>
            <a:b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исследовательской деятельности специфичны для каждого возраста. </a:t>
            </a:r>
            <a:b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39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29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7970" y="1335557"/>
            <a:ext cx="1089516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1.Расширять представления детей о  физических свойствах окружающего мира:    </a:t>
            </a:r>
            <a:endParaRPr lang="ru-RU" alt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с различными свойствами веществ  (твердость, мягкость, сыпучесть, вязкость, плавучесть, растворимость).</a:t>
            </a:r>
          </a:p>
          <a:p>
            <a:pPr algn="just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знакомить с основными видами и характеристиками движения (скорость, направление).</a:t>
            </a:r>
          </a:p>
          <a:p>
            <a:pPr algn="just"/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представления об 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физических явлениях (отражение, преломление света, магнитное притяжение).</a:t>
            </a:r>
          </a:p>
          <a:p>
            <a:pPr algn="just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3.Развивать представления  детей о некоторых факторах среды (свет, температура воздуха и ее изменчивость; вода переходит в различные состояния: жидкое, твердое, газообразное, их отличие друг от друга; воздух его давление и сила)</a:t>
            </a:r>
          </a:p>
          <a:p>
            <a:pPr algn="just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4.Расширять представления детей о значимости  воды и воздуха в жизни человека.</a:t>
            </a:r>
          </a:p>
          <a:p>
            <a:pPr algn="just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5.Расширять представления об использовании человеком факторов природной среды (солнце, земля, воздух, вода, растения, животные) для удовлетворения своих потребностей.</a:t>
            </a:r>
          </a:p>
          <a:p>
            <a:pPr algn="just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6.Знакомить детей со свойствами почвы и входящих в ее состав песка и глины.</a:t>
            </a:r>
          </a:p>
          <a:p>
            <a:pPr algn="just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7.Развивать эмоционально - ценностное отношение к окружающему миру.</a:t>
            </a:r>
          </a:p>
        </p:txBody>
      </p:sp>
    </p:spTree>
    <p:extLst>
      <p:ext uri="{BB962C8B-B14F-4D97-AF65-F5344CB8AC3E}">
        <p14:creationId xmlns:p14="http://schemas.microsoft.com/office/powerpoint/2010/main" val="3048065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A81181A-023E-49C3-B661-22A9F1534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695" y="3991555"/>
            <a:ext cx="3393932" cy="898497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Суриков «Зима»</a:t>
            </a:r>
          </a:p>
          <a:p>
            <a:endParaRPr lang="ru-RU" sz="62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F28B649-EFCB-4C9E-A0BF-5E4EF6199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494" y="664234"/>
            <a:ext cx="3339548" cy="31126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 нашего исследования является снег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 пушистый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воздухе кружится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землю тихо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Падает, ложится.</a:t>
            </a:r>
          </a:p>
          <a:p>
            <a:endParaRPr lang="ru-RU" dirty="0"/>
          </a:p>
        </p:txBody>
      </p:sp>
      <p:pic>
        <p:nvPicPr>
          <p:cNvPr id="7" name="Объект 6" descr="http://www.stihi.ru/pics/2015/11/24/10866.jpg">
            <a:extLst>
              <a:ext uri="{FF2B5EF4-FFF2-40B4-BE49-F238E27FC236}">
                <a16:creationId xmlns:a16="http://schemas.microsoft.com/office/drawing/2014/main" xmlns="" id="{83115685-B33B-416D-B3A9-907D8E15A297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054" y="741872"/>
            <a:ext cx="7565366" cy="4942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8940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027" y="480004"/>
            <a:ext cx="10619117" cy="492980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«Снег – какой он разный»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познавательно-исследовательский.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творческую, познавательную и опытно-экспериментальную деятельность.</a:t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проекта: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(2 недели).</a:t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2 младшей группы (3 – 4 года), родители, воспитатели.</a:t>
            </a:r>
          </a:p>
        </p:txBody>
      </p:sp>
    </p:spTree>
    <p:extLst>
      <p:ext uri="{BB962C8B-B14F-4D97-AF65-F5344CB8AC3E}">
        <p14:creationId xmlns:p14="http://schemas.microsoft.com/office/powerpoint/2010/main" val="840022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6212"/>
            <a:ext cx="10515600" cy="565075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 опытно-экспериментальной деятельности в экологическом воспитании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младшего дошкольного возраста отличаются пытливостью в исследовании окружающего мира. Именно в этом возрасте поисковая и исследовательская деятельность занимает ведущее место и помогает в удовлетворении потребностей детей в познании окружающего мира.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помогает детям расширять свой кругозор, развивать продуктивные формы мышления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экспериментирования результат уточняется, проясняется и наглядно виден детям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Всякий опыт – это активный процесс, система определённых действий, при помощи которых ребёнок получает ответы на стоящие перед ним вопросы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дети любят зиму, зимние развлечения и забавы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x-none" sz="20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свойств снега эксперементальным путем очень актуально в раннем возрасте, т.к это развивает интерес к исследованию знакомых, привычных явлений. Простое и знакомое явление снег – открывает свои секреты, вызывая восторг, радость открытий, интерес к окружающему миру.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406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176" y="628152"/>
            <a:ext cx="11171582" cy="55311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Реальная ситуация: 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выпал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снег, и дети не задумываясь о последствиях его едят, недостаточно понимают, что с ним можно делать, как играть и какие свойства он имеет.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результат: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/>
              <a:t>●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знают, что такое снег, какой снег, в какие игры со снегом можно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играть;</a:t>
            </a:r>
            <a:b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●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опытным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путем убедится, что под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воздействием тепла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 становится податливым и “липким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”;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увидеть что под длительным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воздействием тепла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 превращается в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воду;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убедиться, что в растаявшем снегу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развести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краску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доказать, что под воздействием холода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бывший снег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льдом, и принимает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 того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предмета, где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находился;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Украсить цветными ледяными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формочками участок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поддерживая стремления детей к творчеству, проект поможет детям обогатить имеющиеся знания и навыки, даст возможность использовать их, пережить радость открытий, побед и успеха. Проект «Снег- какой он разный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расширяет знания о природных явлениях,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большие возможности для творчества,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интерес к природе,  активност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ь,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 коллективе.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исследования: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свойства снега.</a:t>
            </a:r>
          </a:p>
        </p:txBody>
      </p:sp>
    </p:spTree>
    <p:extLst>
      <p:ext uri="{BB962C8B-B14F-4D97-AF65-F5344CB8AC3E}">
        <p14:creationId xmlns:p14="http://schemas.microsoft.com/office/powerpoint/2010/main" val="15803804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5582</TotalTime>
  <Words>1136</Words>
  <Application>Microsoft Office PowerPoint</Application>
  <PresentationFormat>Произвольный</PresentationFormat>
  <Paragraphs>106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Муниципальное  дошкольное образовательное  бюджетное учреждение  детский сад №14 «Ладушки» г. Белорецк  муниципального района  Белорецкий район  Республики Башкортостан. </vt:lpstr>
      <vt:lpstr>Актуальность экологического воспитания дошкольников</vt:lpstr>
      <vt:lpstr>Экологическая воспитанность дошкольника выражается в гуманно- ценностном отношении к природе, основными проявлениями которого служат: </vt:lpstr>
      <vt:lpstr>Исследовательская деятельность -  это путь к знанию через собственный творческий, исследовательский поиск.     Составляющие исследовательской деятельности:   - выявление проблемы,    - выработка и постановка гипотезы,    - наблюдения, опыты, эксперименты,    - суждения и умозаключения сделанные на  основе опытов, экспериментов.   Задачи исследовательской деятельности специфичны для каждого возраста.   </vt:lpstr>
      <vt:lpstr>Задачи</vt:lpstr>
      <vt:lpstr>Презентация PowerPoint</vt:lpstr>
      <vt:lpstr> Проект «Снег – какой он разный»  Тип проекта: познавательно-исследовательский.  Включает в себя творческую, познавательную и опытно-экспериментальную деятельность.  Вид проекта: групповой.  Продолжительность проекта: краткосрочный (2 недели).  Участники проекта: дети 2 младшей группы (3 – 4 года), родители, воспитатели.</vt:lpstr>
      <vt:lpstr>Презентация PowerPoint</vt:lpstr>
      <vt:lpstr>Реальная ситуация:  выпал снег, и дети не задумываясь о последствиях его едят, недостаточно понимают, что с ним можно делать, как играть и какие свойства он имеет.  Ожидаемый результат:    ● дети знают, что такое снег, какой снег, в какие игры со снегом можно играть; ● опытным путем убедится, что под воздействием тепла снег становится податливым и “липким”; ● увидеть что под длительным воздействием тепла снег превращается в воду; ● убедиться, что в растаявшем снегу можно развести краску ● доказать, что под воздействием холода бывший снег становится льдом, и принимает форму того предмета, где находился; ● Украсить цветными ледяными формочками участок  Гипотеза:  поддерживая стремления детей к творчеству, проект поможет детям обогатить имеющиеся знания и навыки, даст возможность использовать их, пережить радость открытий, побед и успеха. Проект «Снег- какой он разный» расширяет знания о природных явлениях, предоставляет большие возможности для творчества, развивает интерес к природе,  активность, самостоятельность, умение работать в коллективе.  Объект исследования: снег. Предмет исследования: физические свойства снега.</vt:lpstr>
      <vt:lpstr>Цель проекта: изучение свойств снега под влиянием температуры, механического воздействия, окрашивания. Задачи проекта: Обучающие: Конкретизировать и углубить представления детей о зиме (состояние погоды, характерные осадки, состояние растений) Узнать, что такое снег и какой он (белый, холодный, мокрый, мягкий, легкий, пушистый), обогатить речь детей описательными прилагательными, познакомиться со стихотворными произведениями о снеге.  Расширять знания детей о зимних природных явлениях. Закреплять культурно-гигиенические навыки (снег нельзя брать в рот, он грязный.) Развивающие: Развивать познавательную активность, наблюдательность, мышление, воображение, коммуникативные навыки. Развивать продуктивную деятельность детей, совершенствовать навыки и умения в рисовании, лепке, аппликации; развивать творческие способности. Развивать словесно-логическое мышление, внимание, память. Воспитывающие: Воспитывать активность, желание участвовать в процессе всей реализации проекта. Воспитывать интерес к окружающему миру, стремление узнавать что-то новое. Воспитывать  умение выслушивать своих товарищей. Воспитывать любовь к природе. Поощрять творческую инициативу.</vt:lpstr>
      <vt:lpstr>Мероприятия по реализации проекта.</vt:lpstr>
      <vt:lpstr>Презентация PowerPoint</vt:lpstr>
      <vt:lpstr>                                                                                                    Основные мероприятия проекта.                 Беседы и рассматривание иллюстраций «Зимний лес», «Дети лепят снежную бабу», «Дети катаются со снежной горки на санках»…   </vt:lpstr>
      <vt:lpstr>                        Прогулки, экскурсии по территории ДОУ, наблюдения за природными явлениями, за работой дворника, труд на участке.  </vt:lpstr>
      <vt:lpstr>                                    Проведение опытов.  Этапы организации и проведения опытов  1.Постановка проблемы (задачи).  2.Поиск путей решения проблемы.  3.Проведение опытов.  4.Фиксация наблюдений.  5.Обсуждение результатов и формулировка выводов. </vt:lpstr>
      <vt:lpstr>Опыт № 1: Предложить детям взять снег в руки и рассказать, какой он на ощупь?  Вывод: снег холодный. </vt:lpstr>
      <vt:lpstr>Опыт№2: Предложить детям взять небольшое количество снега  и разместить его на тарелочки, и подуть на   него. Он рассыпается. Вывод: снег рыхлый. </vt:lpstr>
      <vt:lpstr>Презентация PowerPoint</vt:lpstr>
      <vt:lpstr>Опыт №5: Какой снег растает быстрее, плотный или рыхлый?</vt:lpstr>
      <vt:lpstr>                                                                                Наше творчество  Рисование «Снежки»                                               Лепка «Снежинка». Взаимодействие с родителями: вырезывание снежинок для украшения окон и группы, изготовление поделок «Наш друг –снеговичок».  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Опыты со снегом</dc:title>
  <dc:creator>Ольга Берёза</dc:creator>
  <cp:lastModifiedBy>Галина</cp:lastModifiedBy>
  <cp:revision>105</cp:revision>
  <dcterms:created xsi:type="dcterms:W3CDTF">2018-02-03T10:01:38Z</dcterms:created>
  <dcterms:modified xsi:type="dcterms:W3CDTF">2024-04-18T12:00:51Z</dcterms:modified>
</cp:coreProperties>
</file>